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6EFD2-FDDA-0129-16F0-089908040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2868D9-1D5C-63B6-7EDE-C7F4AAC59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D6597-21E0-3840-19EC-2F260EAE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1D124-97DD-313B-5DD4-6D33AE28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B6415-6365-E14F-A515-3134F753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45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BB46C-92F1-0CB0-E0C4-DAE0A1BE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BAC23F-D147-89D4-36BC-F2F7640A0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49783A-A752-6648-D8B2-27AAB92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3D06A-13F6-A780-5054-577752FD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D4805-8326-7CAF-FA1B-777D07EE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4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73C2D0-5C81-5184-1898-B9C4C02CC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DA2133-5E44-DAEF-E651-7771DEF35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1C605-6807-9D1E-8897-A12CF85C3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24E38-BA58-FD4B-4DBE-EC950022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8DB3C-4B25-E82A-CBB1-F41F837F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72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46790-72D0-57BC-6ACC-22849902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4CCAD-AB63-3833-2CAB-7072C4F4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2E2445-E125-F071-FD16-8116697D0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BD12E-5510-DCAC-5AE0-340ABE6C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2F92AC-CAC0-6D40-19D1-C86941C1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67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266A1-26C5-E18E-E162-3C6788E85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CC8055-84BF-378C-9009-106537DCC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2B60-09C9-AAC3-5AA2-8FF105D0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5A8CAE-E93E-837D-60A1-32A64E1C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64F417-472B-B82B-F869-EBF67816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1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6C637-2D64-C840-CE36-2BD49214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8D8D96-200E-D947-D6BA-FA58D4947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CC3A75-524F-313B-DF56-86C8C3309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32B157-83B6-881B-5F43-E4E59134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8E1815-A212-CB91-BADF-474A3FC8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A59939-54B9-2C87-86D6-57048D1E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83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F8DCA-CB8A-87C6-484C-9266A37F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92FC3A-6302-81F9-5133-09A8A8547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E98535-0543-AE96-957C-E011719DC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F5B5DA-3E24-C753-6F13-4C8B33D94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D2016F-E388-FC25-ADD2-C9A4F7EEB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B9BD3F-7CB9-336B-C30C-86114D1F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3FE8DA-3EE6-AE86-B0E8-0D04DFE5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803A77-B7D0-DB10-BA9E-496D8DF7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1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6FA8D-ED30-EF81-2741-3ABE9DAF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1932CD-0C2F-695C-E7F6-2AAD8CF1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054C05-D63A-41C0-C220-DAA41FF2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B3646D-CD12-23BA-7842-F536DB9C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18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D58ABF-6157-9997-5740-517FAE55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B0C509-6CA0-B6EE-7F57-D1F445D4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08CC2-6CC5-8D72-9C4C-D54A09B6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1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C7619-5364-4C00-E7E7-2097AE55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DED85-F038-E90C-319D-594D6B327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DE5B22-875A-9764-9DF5-B1A39FA08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D62CD6-2240-B3A7-F763-1461AF45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31AE2F-FEA3-5B54-E67C-4E08A422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77710A-8033-3DE6-CBC9-1DDA78D9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72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135B3-176B-4E9C-5DD8-A2AF3726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FE6F9B-CB54-05A8-57AA-A6CFA5115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7BED3C-B910-93F7-E38C-2D981B171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0C3BD2-A3AC-FC2B-B4A4-B118B7CE0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15DDB4-54F7-B91F-07C4-E626EC20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5FB54E-DD55-41D3-D076-B4F5CAEE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75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75D9F3-C0AC-8974-B4CD-B8B99138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046DAB-DD82-CDD5-3A82-3FB758672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20A5E6-3702-BE0B-BA3F-697E87877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F865B3-17FA-4087-86AC-5679D6848C83}" type="datetimeFigureOut">
              <a:rPr lang="zh-CN" altLang="en-US" smtClean="0"/>
              <a:t>2026/1/8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C43E6B-B8A5-4FA8-2EEB-3281D65C4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5B121A-A1BF-4A85-8F54-DA78E39B9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B84A1-28EC-4302-9421-7E6BF3C79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05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建筑, 厨房, 柜台&#10;&#10;AI 生成的内容可能不正确。">
            <a:extLst>
              <a:ext uri="{FF2B5EF4-FFF2-40B4-BE49-F238E27FC236}">
                <a16:creationId xmlns:a16="http://schemas.microsoft.com/office/drawing/2014/main" id="{21220512-6441-DC5C-B847-6C6C264D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63" y="1408248"/>
            <a:ext cx="1869077" cy="1246051"/>
          </a:xfrm>
          <a:prstGeom prst="rect">
            <a:avLst/>
          </a:prstGeom>
        </p:spPr>
      </p:pic>
      <p:pic>
        <p:nvPicPr>
          <p:cNvPr id="7" name="图片 6" descr="图片包含 游戏机, 隧道, 建筑, 树&#10;&#10;AI 生成的内容可能不正确。">
            <a:extLst>
              <a:ext uri="{FF2B5EF4-FFF2-40B4-BE49-F238E27FC236}">
                <a16:creationId xmlns:a16="http://schemas.microsoft.com/office/drawing/2014/main" id="{22D624D3-AF66-604F-4188-ECEE13390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1" t="484" r="24522" b="-484"/>
          <a:stretch>
            <a:fillRect/>
          </a:stretch>
        </p:blipFill>
        <p:spPr>
          <a:xfrm>
            <a:off x="2522253" y="3671198"/>
            <a:ext cx="1440000" cy="14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243BCE-ABB7-F060-F1BB-4FB35E7258F9}"/>
              </a:ext>
            </a:extLst>
          </p:cNvPr>
          <p:cNvSpPr txBox="1"/>
          <p:nvPr/>
        </p:nvSpPr>
        <p:spPr>
          <a:xfrm>
            <a:off x="2919087" y="5111198"/>
            <a:ext cx="64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隧道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989894-F595-CE52-20FC-80CD0DBBF0CC}"/>
              </a:ext>
            </a:extLst>
          </p:cNvPr>
          <p:cNvSpPr txBox="1"/>
          <p:nvPr/>
        </p:nvSpPr>
        <p:spPr>
          <a:xfrm>
            <a:off x="2802857" y="1069694"/>
            <a:ext cx="1557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采集设备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6A36E16-9EF4-B55F-C1E1-653D94B958D3}"/>
              </a:ext>
            </a:extLst>
          </p:cNvPr>
          <p:cNvCxnSpPr>
            <a:cxnSpLocks/>
          </p:cNvCxnSpPr>
          <p:nvPr/>
        </p:nvCxnSpPr>
        <p:spPr>
          <a:xfrm>
            <a:off x="3258502" y="2830580"/>
            <a:ext cx="0" cy="720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B4FACE3-880C-9CD9-3634-85DFD4CC394E}"/>
              </a:ext>
            </a:extLst>
          </p:cNvPr>
          <p:cNvCxnSpPr>
            <a:cxnSpLocks/>
          </p:cNvCxnSpPr>
          <p:nvPr/>
        </p:nvCxnSpPr>
        <p:spPr>
          <a:xfrm rot="16200000">
            <a:off x="4511131" y="3917509"/>
            <a:ext cx="0" cy="720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13A3D6C-F344-3F92-05E7-FA7A133DC623}"/>
              </a:ext>
            </a:extLst>
          </p:cNvPr>
          <p:cNvSpPr/>
          <p:nvPr/>
        </p:nvSpPr>
        <p:spPr>
          <a:xfrm>
            <a:off x="5060009" y="3678822"/>
            <a:ext cx="1440000" cy="1440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646D41-4627-3565-8E0A-0F1144C47470}"/>
              </a:ext>
            </a:extLst>
          </p:cNvPr>
          <p:cNvSpPr/>
          <p:nvPr/>
        </p:nvSpPr>
        <p:spPr>
          <a:xfrm>
            <a:off x="5330858" y="3928594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3BCF08-2634-822E-EA57-348321D0FC8B}"/>
              </a:ext>
            </a:extLst>
          </p:cNvPr>
          <p:cNvSpPr/>
          <p:nvPr/>
        </p:nvSpPr>
        <p:spPr>
          <a:xfrm>
            <a:off x="5248887" y="3842795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草, 游戏机, 田地, 夜晚&#10;&#10;AI 生成的内容可能不正确。">
            <a:extLst>
              <a:ext uri="{FF2B5EF4-FFF2-40B4-BE49-F238E27FC236}">
                <a16:creationId xmlns:a16="http://schemas.microsoft.com/office/drawing/2014/main" id="{966DFF1C-570D-944A-B4C9-2FB6FEA33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916" y="3756996"/>
            <a:ext cx="1080000" cy="108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0329CEE-2AB0-A561-2668-38DF27824969}"/>
              </a:ext>
            </a:extLst>
          </p:cNvPr>
          <p:cNvSpPr txBox="1"/>
          <p:nvPr/>
        </p:nvSpPr>
        <p:spPr>
          <a:xfrm>
            <a:off x="5240009" y="511882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测试数据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4176DB9-593B-84BC-2E83-BEF52288B252}"/>
              </a:ext>
            </a:extLst>
          </p:cNvPr>
          <p:cNvSpPr/>
          <p:nvPr/>
        </p:nvSpPr>
        <p:spPr>
          <a:xfrm>
            <a:off x="5526916" y="1311273"/>
            <a:ext cx="4501004" cy="1440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FADEA80-C577-C528-FBAF-D3A827749DEC}"/>
              </a:ext>
            </a:extLst>
          </p:cNvPr>
          <p:cNvSpPr/>
          <p:nvPr/>
        </p:nvSpPr>
        <p:spPr>
          <a:xfrm>
            <a:off x="5858294" y="1572222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A2D2C8-73B6-DBEC-455E-126D23ADF15E}"/>
              </a:ext>
            </a:extLst>
          </p:cNvPr>
          <p:cNvSpPr/>
          <p:nvPr/>
        </p:nvSpPr>
        <p:spPr>
          <a:xfrm>
            <a:off x="5776323" y="1486423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B3369E5-3DE2-390B-29B7-7D143D37B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4352" y="1400624"/>
            <a:ext cx="1080000" cy="10800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7FD4ED42-4B2F-39D4-1E0D-45B37919514C}"/>
              </a:ext>
            </a:extLst>
          </p:cNvPr>
          <p:cNvSpPr/>
          <p:nvPr/>
        </p:nvSpPr>
        <p:spPr>
          <a:xfrm>
            <a:off x="7351643" y="1590154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6D61031-FCEB-01E2-0043-CCB40F62CB8B}"/>
              </a:ext>
            </a:extLst>
          </p:cNvPr>
          <p:cNvSpPr/>
          <p:nvPr/>
        </p:nvSpPr>
        <p:spPr>
          <a:xfrm>
            <a:off x="7269672" y="1504355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9ED0D09-ED1C-15F0-D8CE-46F4DDDE2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7701" y="1418556"/>
            <a:ext cx="1080000" cy="1080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D25178A0-8F7F-48A9-DCB6-E3AF1E23587E}"/>
              </a:ext>
            </a:extLst>
          </p:cNvPr>
          <p:cNvSpPr/>
          <p:nvPr/>
        </p:nvSpPr>
        <p:spPr>
          <a:xfrm>
            <a:off x="8844992" y="1590154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48BA7B9-C00C-3244-75A3-984227EDAE13}"/>
              </a:ext>
            </a:extLst>
          </p:cNvPr>
          <p:cNvSpPr/>
          <p:nvPr/>
        </p:nvSpPr>
        <p:spPr>
          <a:xfrm>
            <a:off x="8763021" y="1504355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7C8EF5F-7FF2-D3CD-079C-288EEB5A7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1050" y="1418556"/>
            <a:ext cx="1080000" cy="10800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26B3E1D-AE18-B15E-53A7-F33640060667}"/>
              </a:ext>
            </a:extLst>
          </p:cNvPr>
          <p:cNvSpPr txBox="1"/>
          <p:nvPr/>
        </p:nvSpPr>
        <p:spPr>
          <a:xfrm>
            <a:off x="7237418" y="953625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训练数据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FD4F32A-7AD4-7051-B419-53B931C18011}"/>
              </a:ext>
            </a:extLst>
          </p:cNvPr>
          <p:cNvCxnSpPr>
            <a:cxnSpLocks/>
          </p:cNvCxnSpPr>
          <p:nvPr/>
        </p:nvCxnSpPr>
        <p:spPr>
          <a:xfrm rot="16200000">
            <a:off x="6991643" y="3917508"/>
            <a:ext cx="0" cy="720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D52977-AFB1-9457-B434-22B937F9A021}"/>
              </a:ext>
            </a:extLst>
          </p:cNvPr>
          <p:cNvSpPr txBox="1"/>
          <p:nvPr/>
        </p:nvSpPr>
        <p:spPr>
          <a:xfrm>
            <a:off x="7597765" y="5016636"/>
            <a:ext cx="133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RFL-</a:t>
            </a:r>
            <a:r>
              <a:rPr lang="en-US" altLang="zh-CN" sz="1600" b="1" dirty="0" err="1"/>
              <a:t>SegNet</a:t>
            </a:r>
            <a:endParaRPr lang="zh-CN" altLang="en-US" sz="1600" b="1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FFB8683-59EA-0D4C-B130-1F3760AC7BBC}"/>
              </a:ext>
            </a:extLst>
          </p:cNvPr>
          <p:cNvCxnSpPr>
            <a:cxnSpLocks/>
          </p:cNvCxnSpPr>
          <p:nvPr/>
        </p:nvCxnSpPr>
        <p:spPr>
          <a:xfrm rot="16200000">
            <a:off x="9543759" y="3928594"/>
            <a:ext cx="0" cy="720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EF749528-A716-6B98-E75B-BAF6C0020F6B}"/>
              </a:ext>
            </a:extLst>
          </p:cNvPr>
          <p:cNvSpPr/>
          <p:nvPr/>
        </p:nvSpPr>
        <p:spPr>
          <a:xfrm>
            <a:off x="10085457" y="3678822"/>
            <a:ext cx="1440000" cy="1440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0D2A900-BD4B-F1BB-C9F1-44CA0FF50140}"/>
              </a:ext>
            </a:extLst>
          </p:cNvPr>
          <p:cNvSpPr/>
          <p:nvPr/>
        </p:nvSpPr>
        <p:spPr>
          <a:xfrm>
            <a:off x="10356306" y="3928594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0A44503-0AA9-1C8B-3BA9-72CF7E7A7033}"/>
              </a:ext>
            </a:extLst>
          </p:cNvPr>
          <p:cNvSpPr/>
          <p:nvPr/>
        </p:nvSpPr>
        <p:spPr>
          <a:xfrm>
            <a:off x="10274335" y="3842795"/>
            <a:ext cx="1080000" cy="1080000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542BF98-CB32-57C1-FA39-AA3E63193E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364" y="3756996"/>
            <a:ext cx="1080000" cy="108000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64BE4A41-F09C-53FC-55BE-C8900AED0A37}"/>
              </a:ext>
            </a:extLst>
          </p:cNvPr>
          <p:cNvSpPr txBox="1"/>
          <p:nvPr/>
        </p:nvSpPr>
        <p:spPr>
          <a:xfrm>
            <a:off x="10265457" y="511882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推理结果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B2CCA85-8873-B328-9F82-D13A2E3D2027}"/>
              </a:ext>
            </a:extLst>
          </p:cNvPr>
          <p:cNvSpPr txBox="1"/>
          <p:nvPr/>
        </p:nvSpPr>
        <p:spPr>
          <a:xfrm>
            <a:off x="3025418" y="5635875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数据收集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561ED32-211D-1C41-F720-3B9102B977FC}"/>
              </a:ext>
            </a:extLst>
          </p:cNvPr>
          <p:cNvSpPr txBox="1"/>
          <p:nvPr/>
        </p:nvSpPr>
        <p:spPr>
          <a:xfrm>
            <a:off x="5326095" y="5635875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数据处理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228DB99-846E-E92F-7DC1-878468B84202}"/>
              </a:ext>
            </a:extLst>
          </p:cNvPr>
          <p:cNvSpPr txBox="1"/>
          <p:nvPr/>
        </p:nvSpPr>
        <p:spPr>
          <a:xfrm>
            <a:off x="7546584" y="5635875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裂缝分割</a:t>
            </a:r>
          </a:p>
        </p:txBody>
      </p:sp>
      <p:pic>
        <p:nvPicPr>
          <p:cNvPr id="62" name="图片 61" descr="卡通人物&#10;&#10;AI 生成的内容可能不正确。">
            <a:extLst>
              <a:ext uri="{FF2B5EF4-FFF2-40B4-BE49-F238E27FC236}">
                <a16:creationId xmlns:a16="http://schemas.microsoft.com/office/drawing/2014/main" id="{C584337D-3D66-8D41-1487-9F0617611E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05" y="3578160"/>
            <a:ext cx="1448002" cy="1438476"/>
          </a:xfrm>
          <a:prstGeom prst="rect">
            <a:avLst/>
          </a:prstGeom>
        </p:spPr>
      </p:pic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4FDF736-F848-DE54-C8EB-E4B4A5DDBA93}"/>
              </a:ext>
            </a:extLst>
          </p:cNvPr>
          <p:cNvCxnSpPr>
            <a:cxnSpLocks/>
          </p:cNvCxnSpPr>
          <p:nvPr/>
        </p:nvCxnSpPr>
        <p:spPr>
          <a:xfrm>
            <a:off x="2476908" y="5606007"/>
            <a:ext cx="2118905" cy="0"/>
          </a:xfrm>
          <a:prstGeom prst="straightConnector1">
            <a:avLst/>
          </a:prstGeom>
          <a:ln>
            <a:prstDash val="sysDot"/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D6B62627-CE75-1726-2082-77BF0DD19655}"/>
              </a:ext>
            </a:extLst>
          </p:cNvPr>
          <p:cNvCxnSpPr>
            <a:cxnSpLocks/>
          </p:cNvCxnSpPr>
          <p:nvPr/>
        </p:nvCxnSpPr>
        <p:spPr>
          <a:xfrm>
            <a:off x="4655447" y="5606007"/>
            <a:ext cx="2118905" cy="0"/>
          </a:xfrm>
          <a:prstGeom prst="straightConnector1">
            <a:avLst/>
          </a:prstGeom>
          <a:ln>
            <a:prstDash val="sysDot"/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E81FF3B-7924-8918-D6C7-B91FC40BEAA3}"/>
              </a:ext>
            </a:extLst>
          </p:cNvPr>
          <p:cNvCxnSpPr>
            <a:cxnSpLocks/>
          </p:cNvCxnSpPr>
          <p:nvPr/>
        </p:nvCxnSpPr>
        <p:spPr>
          <a:xfrm>
            <a:off x="6843133" y="5606551"/>
            <a:ext cx="2118905" cy="0"/>
          </a:xfrm>
          <a:prstGeom prst="straightConnector1">
            <a:avLst/>
          </a:prstGeom>
          <a:ln>
            <a:prstDash val="sysDot"/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D4EB25E-B2A6-8DE9-3CDD-09D6D0B21216}"/>
              </a:ext>
            </a:extLst>
          </p:cNvPr>
          <p:cNvCxnSpPr>
            <a:cxnSpLocks/>
          </p:cNvCxnSpPr>
          <p:nvPr/>
        </p:nvCxnSpPr>
        <p:spPr>
          <a:xfrm>
            <a:off x="2438400" y="5557985"/>
            <a:ext cx="0" cy="960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68822BA6-B974-44D1-1B9A-A0865E1C5B70}"/>
              </a:ext>
            </a:extLst>
          </p:cNvPr>
          <p:cNvCxnSpPr>
            <a:cxnSpLocks/>
          </p:cNvCxnSpPr>
          <p:nvPr/>
        </p:nvCxnSpPr>
        <p:spPr>
          <a:xfrm>
            <a:off x="4624388" y="5557985"/>
            <a:ext cx="0" cy="960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6DD2A24-0A79-0A34-9F5A-F8F216DD19D9}"/>
              </a:ext>
            </a:extLst>
          </p:cNvPr>
          <p:cNvCxnSpPr>
            <a:cxnSpLocks/>
          </p:cNvCxnSpPr>
          <p:nvPr/>
        </p:nvCxnSpPr>
        <p:spPr>
          <a:xfrm>
            <a:off x="6807414" y="5557985"/>
            <a:ext cx="0" cy="960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7AF9D12-0AAF-E7DF-EB9A-D4CF425343D2}"/>
              </a:ext>
            </a:extLst>
          </p:cNvPr>
          <p:cNvCxnSpPr>
            <a:cxnSpLocks/>
          </p:cNvCxnSpPr>
          <p:nvPr/>
        </p:nvCxnSpPr>
        <p:spPr>
          <a:xfrm>
            <a:off x="9000907" y="5562015"/>
            <a:ext cx="0" cy="960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D93C793-7744-82F0-5207-C1FA771DB7B9}"/>
              </a:ext>
            </a:extLst>
          </p:cNvPr>
          <p:cNvCxnSpPr>
            <a:cxnSpLocks/>
          </p:cNvCxnSpPr>
          <p:nvPr/>
        </p:nvCxnSpPr>
        <p:spPr>
          <a:xfrm>
            <a:off x="8323269" y="2858160"/>
            <a:ext cx="0" cy="720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93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14</Words>
  <Application>Microsoft Office PowerPoint</Application>
  <PresentationFormat>宽屏</PresentationFormat>
  <Paragraphs>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HuanJie Yu</dc:creator>
  <cp:lastModifiedBy>HuanJie Yu</cp:lastModifiedBy>
  <cp:revision>3</cp:revision>
  <dcterms:created xsi:type="dcterms:W3CDTF">2026-01-08T05:58:47Z</dcterms:created>
  <dcterms:modified xsi:type="dcterms:W3CDTF">2026-01-08T06:32:26Z</dcterms:modified>
</cp:coreProperties>
</file>